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4068" r:id="rId2"/>
  </p:sldMasterIdLst>
  <p:notesMasterIdLst>
    <p:notesMasterId r:id="rId8"/>
  </p:notesMasterIdLst>
  <p:sldIdLst>
    <p:sldId id="384" r:id="rId3"/>
    <p:sldId id="358" r:id="rId4"/>
    <p:sldId id="380" r:id="rId5"/>
    <p:sldId id="381" r:id="rId6"/>
    <p:sldId id="382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  <a:srgbClr val="FFFF66"/>
    <a:srgbClr val="CCFF33"/>
    <a:srgbClr val="99CCFF"/>
    <a:srgbClr val="FFFF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4306" autoAdjust="0"/>
  </p:normalViewPr>
  <p:slideViewPr>
    <p:cSldViewPr>
      <p:cViewPr>
        <p:scale>
          <a:sx n="50" d="100"/>
          <a:sy n="50" d="100"/>
        </p:scale>
        <p:origin x="-193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73BB90-509C-4F3E-BE70-A4C7244424D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C45FD3-5CA7-461E-9AD8-963DC319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01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42A15-AFEB-46FF-88A4-4F086E0FA44A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810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286000" y="0"/>
            <a:ext cx="2287588" cy="4960938"/>
            <a:chOff x="1440" y="0"/>
            <a:chExt cx="1441" cy="3125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Rectangle 19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575175" y="0"/>
            <a:ext cx="2286000" cy="3716338"/>
            <a:chOff x="2882" y="0"/>
            <a:chExt cx="1440" cy="2341"/>
          </a:xfrm>
        </p:grpSpPr>
        <p:sp>
          <p:nvSpPr>
            <p:cNvPr id="10" name="Rectangle 12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30000"/>
                  </a:schemeClr>
                </a:gs>
                <a:gs pos="5000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2" name="Rectangle 20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5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6858000" y="0"/>
            <a:ext cx="2286000" cy="4941888"/>
            <a:chOff x="4320" y="0"/>
            <a:chExt cx="1440" cy="3113"/>
          </a:xfrm>
        </p:grpSpPr>
        <p:sp>
          <p:nvSpPr>
            <p:cNvPr id="14" name="Rectangle 11"/>
            <p:cNvSpPr>
              <a:spLocks noChangeArrowheads="1"/>
            </p:cNvSpPr>
            <p:nvPr userDrawn="1"/>
          </p:nvSpPr>
          <p:spPr bwMode="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7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5" name="Group 38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6" name="Rectangle 9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 userDrawn="1"/>
            </p:nvSpPr>
            <p:spPr bwMode="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5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0" y="0"/>
            <a:ext cx="2286000" cy="3714750"/>
            <a:chOff x="0" y="0"/>
            <a:chExt cx="1440" cy="2340"/>
          </a:xfrm>
        </p:grpSpPr>
        <p:sp>
          <p:nvSpPr>
            <p:cNvPr id="20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1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24" name="Group 41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25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Rectangle 27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0"/>
            <a:ext cx="8686800" cy="863600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159500"/>
            <a:ext cx="6400800" cy="3429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B27D-958E-4DC5-A5D1-98331FB07C6C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3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9400" y="6477000"/>
            <a:ext cx="12192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5333-888D-479F-A67F-6F0278C7F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21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0870-437C-4C1A-84A5-D5994A0C589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188D6-7F5F-47B1-B6EB-49E4D00FC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65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3C59-62A2-485D-AB11-1D9394BA8751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495D6-BF69-4CE7-A62D-BF5CA5E1A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4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73308-7E8B-4848-8460-DF3F8C00CAF1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CB0B5-2551-4823-8E5A-BFBAAD7867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F4EF-2867-4FAC-BAE9-F2432995D48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C602D-9E48-4838-B4FB-C0B54D527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95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4301B-73EA-41E8-86BB-25006013BA5A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519F-DCCA-4C87-A02A-9E8D092CB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F8C2-8023-42F8-83AC-6601E80D16D3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207E-A1D4-4469-B0D6-1DF0B8ADA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717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8AB7-73DD-416C-B351-2CD8F37E96B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4B08-108A-4FA1-8762-858BCA7AC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696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174D-2D55-45A1-8B3C-DC67A68FCD8F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6426E-354D-4ED7-A844-581E8CC26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32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94CE-C597-4780-B2E5-C7D1F3D278BD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C97D-B6BA-454E-9D42-E71636C43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430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FF94-BCEB-4A4F-89CA-3B4A32545E19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876E-DCC1-42BF-921A-FAF92D55E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55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DE672-D4B0-4A68-B70F-43082DC67AFB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B069-DB49-44E7-98ED-256C5B516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97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CDE62-4CFA-4CE8-84D6-6AC997654F57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0F0D-BBB4-4B68-B8B6-17FAE8FE3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686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Clip" r:id="rId3" imgW="3535680" imgH="4450080" progId="">
                  <p:embed/>
                </p:oleObj>
              </mc:Choice>
              <mc:Fallback>
                <p:oleObj name="Clip" r:id="rId3" imgW="3535680" imgH="4450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Clip" r:id="rId5" imgW="3535680" imgH="4450080" progId="">
                  <p:embed/>
                </p:oleObj>
              </mc:Choice>
              <mc:Fallback>
                <p:oleObj name="Clip" r:id="rId5" imgW="3535680" imgH="4450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1" name="Clip" r:id="rId6" imgW="3535680" imgH="4450080" progId="">
                  <p:embed/>
                </p:oleObj>
              </mc:Choice>
              <mc:Fallback>
                <p:oleObj name="Clip" r:id="rId6" imgW="3535680" imgH="4450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D4BD-CA4C-4CBA-8C5D-DD479987DF17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F1422-043F-40F3-BF47-3F6732EA7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745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A166-F92B-4940-BD15-7F3A92A93EB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2BC8-8E52-4812-9029-54ACFA9A0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748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2389-5D0A-4AEC-8BD6-BDD1B4CEF02F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902C7-DEAD-485C-B8C2-8037543E0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69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8C02-D171-41A6-8153-1901B501733A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9119-A84E-42ED-8A68-AFD5F1BF8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971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6A97-8E9A-4244-87B5-82EC281A740F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D10C-1DB2-48ED-8EFB-4AF2554FF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91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A6771-4B48-4C2D-9FD0-0A776BD8CB99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E93F-54BE-446D-B124-421000D8A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B03D6-47AE-434C-804C-E42AE3337C1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32A04-CAF6-4176-8021-09D1B13C2B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6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BC00F-FA72-4631-A43D-0392A5BEE03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1BC8-87C6-49A6-870D-1F18CC4A7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14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25ACE-2805-458D-9560-C286112F68FA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6ABC-D0EE-45A2-902F-C11302E88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0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3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7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1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3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4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17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21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22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27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8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29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1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32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aphicFrame>
        <p:nvGraphicFramePr>
          <p:cNvPr id="33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Clip" r:id="rId3" imgW="3535680" imgH="4450080" progId="">
                  <p:embed/>
                </p:oleObj>
              </mc:Choice>
              <mc:Fallback>
                <p:oleObj name="Clip" r:id="rId3" imgW="3535680" imgH="4450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Clip" r:id="rId5" imgW="3535680" imgH="4450080" progId="">
                  <p:embed/>
                </p:oleObj>
              </mc:Choice>
              <mc:Fallback>
                <p:oleObj name="Clip" r:id="rId5" imgW="3535680" imgH="4450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2978-9CB4-488D-92B0-490549185FC2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66F9-2AC7-4852-A374-935BA072C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47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EFF37-B2A8-4261-96D8-4414E137768C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A1F67-1D35-4B50-A7C9-97A5D0AAA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61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FA1CC-3501-4961-A93E-8606980F999A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2A969-AB66-4BA6-BCA5-4BE056935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oleObject" Target="../embeddings/oleObject4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1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027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2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028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57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4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1029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5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030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1047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24000"/>
            <a:ext cx="82296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234F6A20-DE54-490F-8A05-5B9C11E2E617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4AF5DC-8DDE-401F-B465-6B413DB53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5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42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7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46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3"/>
            <a:ext cx="73152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aphicFrame>
        <p:nvGraphicFramePr>
          <p:cNvPr id="1038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lip" r:id="rId17" imgW="3535680" imgH="4450080" progId="">
                  <p:embed/>
                </p:oleObj>
              </mc:Choice>
              <mc:Fallback>
                <p:oleObj name="Clip" r:id="rId17" imgW="3535680" imgH="44500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301" r:id="rId7"/>
    <p:sldLayoutId id="2147484283" r:id="rId8"/>
    <p:sldLayoutId id="2147484284" r:id="rId9"/>
    <p:sldLayoutId id="2147484285" r:id="rId10"/>
    <p:sldLayoutId id="2147484286" r:id="rId11"/>
    <p:sldLayoutId id="2147484287" r:id="rId12"/>
    <p:sldLayoutId id="2147484288" r:id="rId13"/>
    <p:sldLayoutId id="2147484289" r:id="rId14"/>
  </p:sldLayoutIdLst>
  <p:transition spd="med"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875ED2-F044-4991-B94E-1F5F9AFC5C46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7A7CDD-E789-4F22-A068-5635180D9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aphicFrame>
        <p:nvGraphicFramePr>
          <p:cNvPr id="2055" name="Object 6"/>
          <p:cNvGraphicFramePr>
            <a:graphicFrameLocks noChangeAspect="1"/>
          </p:cNvGraphicFramePr>
          <p:nvPr userDrawn="1"/>
        </p:nvGraphicFramePr>
        <p:xfrm>
          <a:off x="0" y="54864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lip" r:id="rId14" imgW="3535680" imgH="4450080" progId="">
                  <p:embed/>
                </p:oleObj>
              </mc:Choice>
              <mc:Fallback>
                <p:oleObj name="Clip" r:id="rId14" imgW="3535680" imgH="44500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4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303" r:id="rId7"/>
    <p:sldLayoutId id="2147484296" r:id="rId8"/>
    <p:sldLayoutId id="2147484297" r:id="rId9"/>
    <p:sldLayoutId id="2147484298" r:id="rId10"/>
    <p:sldLayoutId id="2147484299" r:id="rId11"/>
  </p:sldLayoutIdLst>
  <p:transition spd="med">
    <p:cov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245" y="1131094"/>
            <a:ext cx="7886700" cy="994172"/>
          </a:xfrm>
        </p:spPr>
        <p:txBody>
          <a:bodyPr/>
          <a:lstStyle/>
          <a:p>
            <a:endParaRPr lang="vi-V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964"/>
            <a:ext cx="9135618" cy="5138786"/>
          </a:xfrm>
        </p:spPr>
      </p:pic>
      <p:sp>
        <p:nvSpPr>
          <p:cNvPr id="7" name="TextBox 6"/>
          <p:cNvSpPr txBox="1"/>
          <p:nvPr/>
        </p:nvSpPr>
        <p:spPr>
          <a:xfrm>
            <a:off x="3975127" y="2008567"/>
            <a:ext cx="16774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1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TOÁN 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4022" y="1695340"/>
            <a:ext cx="340525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50" b="1" dirty="0">
                <a:solidFill>
                  <a:srgbClr val="FF0000"/>
                </a:solidFill>
                <a:latin typeface="+mj-lt"/>
              </a:rPr>
              <a:t>CHÂN TRỜI SÁNG TẠO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7607" y="2297097"/>
            <a:ext cx="38346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1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CHƯƠNG 1: SỐ TỰ NHIÊN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327" y="3147619"/>
            <a:ext cx="88862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5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ÔN TẬP CHƯƠNG 1</a:t>
            </a:r>
          </a:p>
        </p:txBody>
      </p:sp>
    </p:spTree>
    <p:extLst>
      <p:ext uri="{BB962C8B-B14F-4D97-AF65-F5344CB8AC3E}">
        <p14:creationId xmlns:p14="http://schemas.microsoft.com/office/powerpoint/2010/main" val="20121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66675" y="12700"/>
            <a:ext cx="9077325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endParaRPr lang="en-US" alt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trắc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nghiệm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46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trắc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nghiệm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46 SGK.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152400" y="228600"/>
            <a:ext cx="8696325" cy="588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en-US" alt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</a:p>
          <a:p>
            <a:pPr marL="514350" indent="-514350" algn="just" eaLnBrk="1" hangingPunct="1">
              <a:lnSpc>
                <a:spcPct val="125000"/>
              </a:lnSpc>
              <a:buAutoNum type="arabicPeriod"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2, 3, 5, 9.</a:t>
            </a:r>
          </a:p>
          <a:p>
            <a:pPr algn="just" eaLnBrk="1" hangingPunct="1">
              <a:lnSpc>
                <a:spcPct val="125000"/>
              </a:lnSpc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47 SGK.</a:t>
            </a:r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5000"/>
              </a:lnSpc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400" b="1" dirty="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4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CLN, BCNN.</a:t>
            </a:r>
          </a:p>
          <a:p>
            <a:pPr algn="just" eaLnBrk="1" hangingPunct="1">
              <a:lnSpc>
                <a:spcPct val="125000"/>
              </a:lnSpc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trắc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nghiệm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6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46 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SGK.</a:t>
            </a:r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5000"/>
              </a:lnSpc>
            </a:pPr>
            <a:r>
              <a:rPr lang="pt-BR" sz="3400" b="1" dirty="0" smtClean="0">
                <a:latin typeface="Times New Roman" pitchFamily="18" charset="0"/>
                <a:cs typeface="Times New Roman" pitchFamily="18" charset="0"/>
              </a:rPr>
              <a:t>3. Hãy </a:t>
            </a:r>
            <a:r>
              <a:rPr lang="pt-BR" sz="3400" b="1" dirty="0">
                <a:latin typeface="Times New Roman" pitchFamily="18" charset="0"/>
                <a:cs typeface="Times New Roman" pitchFamily="18" charset="0"/>
              </a:rPr>
              <a:t>nêu cách </a:t>
            </a:r>
            <a:r>
              <a:rPr lang="pt-BR" sz="3400" b="1" dirty="0" smtClean="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sz="34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vi-VN" sz="34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CLN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qua BCNN</a:t>
            </a:r>
            <a:r>
              <a:rPr lang="pt-BR" sz="3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lnSpc>
                <a:spcPct val="125000"/>
              </a:lnSpc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47 SGK.</a:t>
            </a:r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4389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142875" y="457200"/>
            <a:ext cx="9077325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</a:p>
          <a:p>
            <a:pPr marL="742950" indent="-742950" eaLnBrk="1" hangingPunct="1">
              <a:lnSpc>
                <a:spcPct val="150000"/>
              </a:lnSpc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47 SGK.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4998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219075" y="76200"/>
            <a:ext cx="8772525" cy="40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47 SGK.</a:t>
            </a:r>
          </a:p>
        </p:txBody>
      </p:sp>
    </p:spTree>
    <p:extLst>
      <p:ext uri="{BB962C8B-B14F-4D97-AF65-F5344CB8AC3E}">
        <p14:creationId xmlns:p14="http://schemas.microsoft.com/office/powerpoint/2010/main" val="225135692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38cf463153185329f3fab442bea6605b1b48d"/>
</p:tagLst>
</file>

<file path=ppt/theme/theme1.xml><?xml version="1.0" encoding="utf-8"?>
<a:theme xmlns:a="http://schemas.openxmlformats.org/drawingml/2006/main" name="594TGp_family_ligh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491EA"/>
      </a:accent1>
      <a:accent2>
        <a:srgbClr val="EB943D"/>
      </a:accent2>
      <a:accent3>
        <a:srgbClr val="FFFFFF"/>
      </a:accent3>
      <a:accent4>
        <a:srgbClr val="000000"/>
      </a:accent4>
      <a:accent5>
        <a:srgbClr val="B8C7F3"/>
      </a:accent5>
      <a:accent6>
        <a:srgbClr val="D58636"/>
      </a:accent6>
      <a:hlink>
        <a:srgbClr val="4DBF9C"/>
      </a:hlink>
      <a:folHlink>
        <a:srgbClr val="D0C9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</Template>
  <TotalTime>2456</TotalTime>
  <Words>195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594TGp_family_light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DLC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 </cp:lastModifiedBy>
  <cp:revision>347</cp:revision>
  <dcterms:created xsi:type="dcterms:W3CDTF">2010-10-10T13:48:44Z</dcterms:created>
  <dcterms:modified xsi:type="dcterms:W3CDTF">2021-09-06T01:03:28Z</dcterms:modified>
</cp:coreProperties>
</file>